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7" r:id="rId6"/>
    <p:sldId id="1148" r:id="rId7"/>
    <p:sldId id="1144" r:id="rId8"/>
    <p:sldId id="1145" r:id="rId9"/>
    <p:sldId id="1141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是一篇说明文。文章主要讲述了如何明智地管理个人金钱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包括分析消费习惯、制定预算和设定财务目标等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801790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31" y="930491"/>
            <a:ext cx="11745751" cy="149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Knowing how to manage your own money is a necessary life skill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be difficult to learn to manage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Yet, most schools don’t teach how to use money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means it’s up to you to learn about managing money, so let’s start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考查副词的用法。句意：然而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大多数学校不教如何明智地使用金钱。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明智地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副词修饰动词。故填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241673" y="1344817"/>
            <a:ext cx="987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wisely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97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step is to get a clear picture of your spending habits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down all the things you buy, and see what money you should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what is unnecessary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activity will give you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where your money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 do you really need to buy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are overspending, you should make some changes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考查序数词的用法。句意：你的第一步是清楚了解你的消费习惯。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38316" y="860249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first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399462" y="1350195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spend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7251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考查动词的用法。句意：写下你买的所有东西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看看你应该花什么钱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什么是不必要的。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50557" y="1963256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idea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608092" y="2500585"/>
            <a:ext cx="78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fruit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85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step is to get a clear picture of your spending habits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down all the things you buy, and see what money you should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what is unnecessary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activity will give you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where your money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 do you really need to buy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are overspending, you should make some changes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考查名词的用法。句意：这个活动会让你知道你的钱花到哪里去了。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38316" y="860249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first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399462" y="1350195"/>
            <a:ext cx="955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spend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7251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考查名词的用法。句意：例如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你真的需要每天买水果吗？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此处表示水果这类事物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是不可数名词。故填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50557" y="1963256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idea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608092" y="2500585"/>
            <a:ext cx="78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fruit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649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Creating a budget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预算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step in developing healthier money habits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where your money will go each month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you’ve known how much money you need to pay each month, set a finance goal for yourself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goal can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任何东西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there, work out how much money you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month to achieve that goal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7136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考查形容词的用法。句意：做预算是培养更健康的金钱习惯的重要一步。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重要的。故填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47123" y="799004"/>
            <a:ext cx="15953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important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22110" y="1383220"/>
            <a:ext cx="1244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decision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70160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考查名词的用法。句意：这是一个关于你这个月的钱将花到哪里去的决定。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76152" y="2448766"/>
            <a:ext cx="1348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anything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884504" y="3052083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save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64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Creating a budget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预算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step in developing healthier money habits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where your money will go each month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you’ve known how much money you need to pay each month, set a finance goal for yourself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goal can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任何东西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there, work out how much money you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month to achieve that goal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7136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考查不定代词的用法。句意：在你知道每个月你需要支付多少钱之后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为自己设定一个财务目标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这个目标可以是任何东西。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任何东西。故填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47123" y="799004"/>
            <a:ext cx="15953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important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22110" y="1383220"/>
            <a:ext cx="1244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decision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70160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句意：从那开始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算出你每个月可以节省多少钱来实现那个目标。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的动词原形是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76152" y="2448766"/>
            <a:ext cx="1348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anything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884504" y="3052083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save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31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 management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simply common sense and self-control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action now, and I believe you can use your money property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791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考查动词的用法。句意：理财只需要常识和自控力。主语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“Money management”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一般现在时中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谓语动词用第三人称单数形式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的第三人称单数是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76152" y="806692"/>
            <a:ext cx="12667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requires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03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19505"/>
            <a:ext cx="11521280" cy="2741543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1530659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take action now, and I believe you can use your money property.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我们现在就采取行动吧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我相信你能用好你的钱财。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本句是并列复合句。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连接两个并列的分句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第一个句是祈使句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第二个分句中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后为省略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15" y="986748"/>
            <a:ext cx="2452803" cy="586541"/>
          </a:xfrm>
          <a:prstGeom prst="rect">
            <a:avLst/>
          </a:prstGeom>
        </p:spPr>
      </p:pic>
      <p:pic>
        <p:nvPicPr>
          <p:cNvPr id="7" name="译文.eps" descr="id:21474897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3420" y="2267445"/>
            <a:ext cx="949286" cy="293472"/>
          </a:xfrm>
          <a:prstGeom prst="rect">
            <a:avLst/>
          </a:prstGeom>
        </p:spPr>
      </p:pic>
      <p:pic>
        <p:nvPicPr>
          <p:cNvPr id="8" name="分析.eps" descr="id:21474898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49665" y="2818636"/>
            <a:ext cx="949286" cy="29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560</Words>
  <Application>Microsoft Office PowerPoint</Application>
  <PresentationFormat>自定义</PresentationFormat>
  <Paragraphs>41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2025-09-17T15:51:19Z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